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0538C-8300-3B6A-C5DF-BEFDFAE75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2A00D2-5D47-1E28-0B80-6228E1655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552FB1-6286-7206-28E7-F702496E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E9276E-6C0E-5164-E68E-54A01F62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39A7F9-DE3F-06B8-CFA7-D213347B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19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C4FEC6-B8F1-F14C-F736-76E1CA31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6CA3419-0E88-9245-F3B6-A26C200E5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81AB43-61F4-F461-E33A-084AB813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0D52CD-D4C1-81F2-467F-CAA0D16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3E45BC-60B7-75B9-AA9A-72C8362D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961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B70C9A1-27BC-69AA-62B8-056751939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CB8F351-5D8E-D4FD-C340-F1D272B53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05534E-2CDE-EBF5-60AE-B92807E6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CA9CC5-5C09-6257-8CD4-6DF577C8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CBC85-649D-63D3-AE23-C41137E0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98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4F0015-57F5-5E38-EA5C-0787B67A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D92517-15D4-183E-F9A1-5B6FD0891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91E7F9-C2D6-0BA0-995B-3AE020DE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81E20B-E8FC-751D-F6D4-F17C53E4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4DE6C5-B36F-1996-D6CC-E9C73B28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72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9AEEC9-1ED5-0804-7006-AF3055581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51FFA0-DBBF-B610-117B-6ECFADA69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536D12-E859-EF2E-91BE-A7E1E189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4F923E-4749-9142-DF86-F3CA6504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24355A-6857-3FBA-8006-1262AC86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91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0A661C-F907-F934-4C5E-CEEAB9952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97950A-77C8-4F7F-9CDF-63EB883AA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791C93-5CE0-D881-8E41-EA5A2916E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2B6D86-AE22-A3E1-4B4A-CA456782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C19CAA-3213-ED4F-3C96-DD63AEE0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F02724-04A6-B481-EED9-895413E0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7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A555EC-5D73-567F-6C06-06448927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C75AC1-2E38-E6C9-BD36-DFA9AD425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11F18F-237B-93B0-B924-204B06137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85FC197-DB01-B7A0-8392-DC7FFB904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D86435C-5DD8-4F1B-99B1-33EE19D9A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75CED79-EF98-4FEB-FB07-FA9FBB85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892CE2A-6CC6-9867-2FA3-34A8E9AF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4A66CAC-B1BF-6A40-9D24-A2714E26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3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659F33-9D65-3948-5EE6-C7DBD234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7AA69D1-A622-4AC9-B4A6-F85E6682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078B62A-F13B-51A3-423B-3ABEA712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3453855-DCFB-5650-4B98-6DFD2EEF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19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824B153-48A8-4F40-18E2-9843E49D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13DB721-6FC5-EA4F-B78E-181EF8CF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FD773F-8D95-A977-93ED-BD505F28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0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5D6DE8-AC6E-0BBA-91A2-5F6DB79F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BAA68B-C5ED-D6D8-139F-4392B5BA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FDDB441-E701-BA28-72B3-857030F63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9C3307D-3163-83BE-DE80-402C5D3C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238A55-A9EF-09EE-73D7-195189CA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86167C-6F9E-C23C-BF84-0709D176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02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5E794B-60DE-2AC4-0D73-8B139A72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DA9AC0E-7E2D-F28A-87CE-7D8029FD0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87A327A-80EF-D240-4AFB-1D472ECAF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99CD448-0942-0169-CDE4-AE49DC70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0FEADB-6CF6-0C53-1EE5-796A6350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65E17D-2812-3821-B525-7A10934D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153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81957B-8D1D-F3BD-3211-91B83667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8BA038-8412-C730-7E7E-36694496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7E6228-01A1-3B5C-856E-3EAF58242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C4E9-FE46-2F47-8459-A05E9EB9EBC4}" type="datetimeFigureOut">
              <a:rPr lang="pl-PL" smtClean="0"/>
              <a:t>22.04.2024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E9C8DB-4E64-9211-2265-4675D24E3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1CA2D9-ADD7-4A9A-4C89-E728D6F13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40DA-E5ED-B94E-A4C9-A7B3B300C4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27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FC61D3-1A6C-CE69-D6DE-47187EB4A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pl-PL" sz="4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Szkoleń</a:t>
            </a:r>
          </a:p>
        </p:txBody>
      </p:sp>
    </p:spTree>
    <p:extLst>
      <p:ext uri="{BB962C8B-B14F-4D97-AF65-F5344CB8AC3E}">
        <p14:creationId xmlns:p14="http://schemas.microsoft.com/office/powerpoint/2010/main" val="92096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D87A3B-C2D6-319D-7D01-E933D85C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się zajmujemy?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71BABD-8C17-E17C-82DA-5F6987C2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Zespół ds. Szkoleń zajmuje się organizacją warsztatów rozwijających kompetencje miękkie i twarde. Zakres tematyczny kursów obejmuje </a:t>
            </a:r>
            <a:b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m.in. wystąpienia publiczne, pozyskiwanie środków na badania naukowe, obsługę programów komputerowych niezbędnych do analizy danych, a również aktywizujące metody nauczania.</a:t>
            </a: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Szczególny nacisk kładziemy na wspieranie holistycznego rozwoju doktorantów, co ma swoje odbicie w tematyce kursów. Są one bowiem dobierane w taki sposób, aby wzbogacać warsztat pracy badawczej </a:t>
            </a:r>
            <a:b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dydaktycznej młodych naukowców. Z nami możesz udoskonalić kompetencje posiadane, jak i zdobywać nowe.</a:t>
            </a:r>
          </a:p>
          <a:p>
            <a:pPr marL="0" indent="0" algn="just">
              <a:buNone/>
            </a:pPr>
            <a: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Jesteśmy otwarci na propozycje. Zachęcamy do przesyłania swoich propozycji szkoleniowych na adres mailowy: </a:t>
            </a:r>
            <a:r>
              <a:rPr lang="pl-PL" b="0" i="0" u="none" strike="noStrike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szkolenia.tduj@uj.edu.pl</a:t>
            </a:r>
            <a:r>
              <a:rPr lang="pl-PL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0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DCAE93-CA86-1086-92D0-33AE0EA5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4949EA-8B8C-C73B-EA19-C81CE9738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Marta Labuda – Przewodnicząca Zespołu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Marta </a:t>
            </a:r>
            <a:r>
              <a:rPr lang="pl-PL" i="0" u="none" strike="noStrike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Hylewska</a:t>
            </a: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Gabriel Moskal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Aleksandra </a:t>
            </a:r>
            <a:r>
              <a:rPr lang="pl-PL" i="0" u="none" strike="noStrike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Fijałkiewicz</a:t>
            </a:r>
            <a:endParaRPr lang="pl-PL" i="0" u="none" strike="noStrike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Pooja</a:t>
            </a: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Tanty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Ahmed </a:t>
            </a:r>
            <a:r>
              <a:rPr lang="pl-PL" i="0" u="none" strike="noStrike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Mohamed</a:t>
            </a:r>
            <a:endParaRPr lang="pl-PL" i="0" u="none" strike="noStrike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Patryk </a:t>
            </a:r>
            <a:r>
              <a:rPr lang="pl-PL" i="0" u="none" strike="noStrike" dirty="0" err="1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Guzda</a:t>
            </a: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Małgorzata Śliż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60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A265A6-AF03-D048-FFD7-1C4E4959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Szkolenia w 2023 roku</a:t>
            </a:r>
          </a:p>
        </p:txBody>
      </p:sp>
      <p:graphicFrame>
        <p:nvGraphicFramePr>
          <p:cNvPr id="16" name="Symbol zastępczy zawartości 15">
            <a:extLst>
              <a:ext uri="{FF2B5EF4-FFF2-40B4-BE49-F238E27FC236}">
                <a16:creationId xmlns:a16="http://schemas.microsoft.com/office/drawing/2014/main" id="{AF5ADFF2-8994-F71C-DDAE-7D6A33F1FE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767724"/>
              </p:ext>
            </p:extLst>
          </p:nvPr>
        </p:nvGraphicFramePr>
        <p:xfrm>
          <a:off x="333153" y="2273574"/>
          <a:ext cx="11525693" cy="4031815"/>
        </p:xfrm>
        <a:graphic>
          <a:graphicData uri="http://schemas.openxmlformats.org/drawingml/2006/table">
            <a:tbl>
              <a:tblPr firstRow="1" firstCol="1" bandRow="1"/>
              <a:tblGrid>
                <a:gridCol w="5486400">
                  <a:extLst>
                    <a:ext uri="{9D8B030D-6E8A-4147-A177-3AD203B41FA5}">
                      <a16:colId xmlns:a16="http://schemas.microsoft.com/office/drawing/2014/main" val="248618157"/>
                    </a:ext>
                  </a:extLst>
                </a:gridCol>
                <a:gridCol w="6039293">
                  <a:extLst>
                    <a:ext uri="{9D8B030D-6E8A-4147-A177-3AD203B41FA5}">
                      <a16:colId xmlns:a16="http://schemas.microsoft.com/office/drawing/2014/main" val="4140180261"/>
                    </a:ext>
                  </a:extLst>
                </a:gridCol>
              </a:tblGrid>
              <a:tr h="28812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20.01.2023, 17:00-21:00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Skuteczne wystąpienia konferencyjne – techniki i narzędzia 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756673"/>
                  </a:ext>
                </a:extLst>
              </a:tr>
              <a:tr h="28812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24.01.2023, 17:00-21:00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Przemówienia konferencyjne doktorantów UJ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919981"/>
                  </a:ext>
                </a:extLst>
              </a:tr>
              <a:tr h="5182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24.02.2023, 17:00-21:00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Skuteczne przygotowanie do dyskusji oraz odpowiedzi na pytania widowni 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podczas konferencji naukowych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223588"/>
                  </a:ext>
                </a:extLst>
              </a:tr>
              <a:tr h="28812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12.05.2023, 18:00-21:00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Wstęp do planowania ścieżek kariery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171470"/>
                  </a:ext>
                </a:extLst>
              </a:tr>
              <a:tr h="5182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15.05.2023, 16.05.2023, 17.05.2023, 17:00-20:30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Praktyczny Akademicki Kurs Języka Python / wersja anglojęzyczna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77535"/>
                  </a:ext>
                </a:extLst>
              </a:tr>
              <a:tr h="28812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29.05.2023, 05.06.2023, 17:30-19:00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 Experiment Design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356281"/>
                  </a:ext>
                </a:extLst>
              </a:tr>
              <a:tr h="28812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05.06.2023, 16:00-20:00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Techniki aktywnego słuchania dla doktorantów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68049"/>
                  </a:ext>
                </a:extLst>
              </a:tr>
              <a:tr h="5182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godzin indywidualnych sesji mentoringowych w czerwcu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Indywidualne szkolenia z ścieżek kariery 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(jako kontynuacja szkolenia Wstęp do planowania ścieżek kariery)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535454"/>
                  </a:ext>
                </a:extLst>
              </a:tr>
              <a:tr h="5182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 7, 8 listopada 2023, 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17:30-21:00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Praktyczny Akademicki Kurs Języka Python / wersja polskojęzyczna</a:t>
                      </a:r>
                      <a:endParaRPr lang="pl-PL" sz="2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298027"/>
                  </a:ext>
                </a:extLst>
              </a:tr>
              <a:tr h="5182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27,28,29 listopada, </a:t>
                      </a:r>
                      <a:endParaRPr lang="pl-PL" sz="2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17:00-20:00</a:t>
                      </a:r>
                      <a:endParaRPr lang="pl-PL" sz="2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Podstawy języka Java</a:t>
                      </a:r>
                      <a:endParaRPr lang="pl-PL" sz="2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81" marR="51181" marT="109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76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5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AC0ED4-C2E5-7A63-C6C2-74D71A0D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i potrzeby Zespołu – jak tu działać?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FA9E96-ECA8-8D3B-7C28-2F905B047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182"/>
            <a:ext cx="10515600" cy="4351338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Pozyskiwanie interesujących współprac szkoleniowych 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Tworzenie nowych pomysłów, wsparcie idei pozostałych członków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Budowanie długoterminowych relacji z trenerami 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Tworzenie formularzy do zapisu na szkolenia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Uczestnictwo w szkoleniach w postaci wsparcia technicznego trenera i zespołu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Zbieranie raportów poszkoleniowych od uczestników i wystawianie certyfikatów za udział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kreatywność, to Twoja mocna cecha – DOŁĄCZ DO NAS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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51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332</Words>
  <Application>Microsoft Office PowerPoint</Application>
  <PresentationFormat>Panoramiczny</PresentationFormat>
  <Paragraphs>47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Zespół ds. Szkoleń</vt:lpstr>
      <vt:lpstr>Czym się zajmujemy?</vt:lpstr>
      <vt:lpstr>Skład</vt:lpstr>
      <vt:lpstr>Szkolenia w 2023 roku</vt:lpstr>
      <vt:lpstr>Zadania i potrzeby Zespołu – jak tu działać?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ds. Szkoleń</dc:title>
  <dc:creator>mlabuda8@outlook.com</dc:creator>
  <cp:lastModifiedBy>Adam Parol</cp:lastModifiedBy>
  <cp:revision>2</cp:revision>
  <dcterms:created xsi:type="dcterms:W3CDTF">2024-03-06T21:41:51Z</dcterms:created>
  <dcterms:modified xsi:type="dcterms:W3CDTF">2024-04-22T18:02:17Z</dcterms:modified>
</cp:coreProperties>
</file>